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98D5D154-0E48-4729-9F90-8E32B6C885C6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A449FDE-E322-4114-8989-A47165E8C8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D5D154-0E48-4729-9F90-8E32B6C885C6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449FDE-E322-4114-8989-A47165E8C8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D5D154-0E48-4729-9F90-8E32B6C885C6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449FDE-E322-4114-8989-A47165E8C8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D5D154-0E48-4729-9F90-8E32B6C885C6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449FDE-E322-4114-8989-A47165E8C8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98D5D154-0E48-4729-9F90-8E32B6C885C6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A449FDE-E322-4114-8989-A47165E8C8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D5D154-0E48-4729-9F90-8E32B6C885C6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9A449FDE-E322-4114-8989-A47165E8C8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D5D154-0E48-4729-9F90-8E32B6C885C6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9A449FDE-E322-4114-8989-A47165E8C8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D5D154-0E48-4729-9F90-8E32B6C885C6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449FDE-E322-4114-8989-A47165E8C8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D5D154-0E48-4729-9F90-8E32B6C885C6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449FDE-E322-4114-8989-A47165E8C8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98D5D154-0E48-4729-9F90-8E32B6C885C6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A449FDE-E322-4114-8989-A47165E8C8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98D5D154-0E48-4729-9F90-8E32B6C885C6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A449FDE-E322-4114-8989-A47165E8C8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98D5D154-0E48-4729-9F90-8E32B6C885C6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9A449FDE-E322-4114-8989-A47165E8C8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3.jpg"/>
          <p:cNvPicPr>
            <a:picLocks noChangeAspect="1"/>
          </p:cNvPicPr>
          <p:nvPr/>
        </p:nvPicPr>
        <p:blipFill>
          <a:blip r:embed="rId2" cstate="print">
            <a:lum contrast="40000"/>
          </a:blip>
          <a:stretch>
            <a:fillRect/>
          </a:stretch>
        </p:blipFill>
        <p:spPr>
          <a:xfrm>
            <a:off x="1331641" y="980728"/>
            <a:ext cx="6480720" cy="496855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split orient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_7139-900x6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692696"/>
            <a:ext cx="8276044" cy="55265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75000"/>
                <a:lumOff val="2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cover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aef94_2a47e584_X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764704"/>
            <a:ext cx="7344816" cy="51845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75000"/>
                <a:lumOff val="2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strips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G_362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692696"/>
            <a:ext cx="8186575" cy="55450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75000"/>
                <a:lumOff val="2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circl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_26378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692696"/>
            <a:ext cx="8244408" cy="5496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75000"/>
                <a:lumOff val="2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randomBar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7708166" cy="2209800"/>
          </a:xfrm>
        </p:spPr>
        <p:txBody>
          <a:bodyPr>
            <a:normAutofit/>
          </a:bodyPr>
          <a:lstStyle/>
          <a:p>
            <a:r>
              <a:rPr lang="uk-UA" sz="3600" dirty="0" smtClean="0"/>
              <a:t>ПРЕЗЕНТАЦИЮ ПОДГОТОВИЛА: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2819400"/>
            <a:ext cx="7128792" cy="1752600"/>
          </a:xfrm>
        </p:spPr>
        <p:txBody>
          <a:bodyPr>
            <a:normAutofit/>
          </a:bodyPr>
          <a:lstStyle/>
          <a:p>
            <a:r>
              <a:rPr lang="uk-UA" sz="2800" dirty="0" smtClean="0"/>
              <a:t>ВОСПИТАТЕЛЬ МБДОУ – д/с№8</a:t>
            </a:r>
          </a:p>
          <a:p>
            <a:r>
              <a:rPr lang="uk-UA" sz="2800" dirty="0" smtClean="0"/>
              <a:t>СТ.СТАРОВЕЛИЧКОВСКОЙ</a:t>
            </a:r>
          </a:p>
          <a:p>
            <a:r>
              <a:rPr lang="uk-UA" dirty="0" smtClean="0"/>
              <a:t>БАРАНОВА ЕЛЕНА НИКОЛАЕВНА</a:t>
            </a:r>
          </a:p>
          <a:p>
            <a:endParaRPr lang="uk-UA" dirty="0" smtClean="0"/>
          </a:p>
          <a:p>
            <a:endParaRPr lang="uk-UA" dirty="0" smtClean="0"/>
          </a:p>
          <a:p>
            <a:endParaRPr lang="ru-RU" dirty="0"/>
          </a:p>
        </p:txBody>
      </p:sp>
    </p:spTree>
  </p:cSld>
  <p:clrMapOvr>
    <a:masterClrMapping/>
  </p:clrMapOvr>
  <p:transition>
    <p:spli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33.jpg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lum contrast="30000"/>
          </a:blip>
          <a:stretch>
            <a:fillRect/>
          </a:stretch>
        </p:blipFill>
        <p:spPr>
          <a:xfrm>
            <a:off x="395536" y="836712"/>
            <a:ext cx="3960440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img147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572000" y="2636912"/>
            <a:ext cx="4038600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images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323528" y="2564904"/>
            <a:ext cx="4176464" cy="37444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Содержимое 9" descr="88.jpg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lum contrast="20000"/>
          </a:blip>
          <a:stretch>
            <a:fillRect/>
          </a:stretch>
        </p:blipFill>
        <p:spPr>
          <a:xfrm>
            <a:off x="4716016" y="764704"/>
            <a:ext cx="3816424" cy="35283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x_eb7a25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4968552" cy="357759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65000"/>
                <a:lumOff val="3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LEGENDARNYY-TANK-T3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1960" y="3429000"/>
            <a:ext cx="4679801" cy="305598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75000"/>
                <a:lumOff val="2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checker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boeing_b17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611560" y="2996952"/>
            <a:ext cx="3744416" cy="3220963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5">
                <a:lumMod val="75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7" name="Содержимое 6" descr="20080802_stalin_line_29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572000" y="476672"/>
            <a:ext cx="4041775" cy="3419896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5">
                <a:lumMod val="75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>
    <p:blinds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novorosi0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764704"/>
            <a:ext cx="6840759" cy="50405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75000"/>
                <a:lumOff val="2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zo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9.jpg"/>
          <p:cNvPicPr>
            <a:picLocks noChangeAspect="1"/>
          </p:cNvPicPr>
          <p:nvPr/>
        </p:nvPicPr>
        <p:blipFill>
          <a:blip r:embed="rId2" cstate="print">
            <a:lum contrast="30000"/>
          </a:blip>
          <a:stretch>
            <a:fillRect/>
          </a:stretch>
        </p:blipFill>
        <p:spPr>
          <a:xfrm>
            <a:off x="1115616" y="908720"/>
            <a:ext cx="7056784" cy="49685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75000"/>
                <a:lumOff val="2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randomBa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_d4edc_a7298c3b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476672"/>
            <a:ext cx="5143500" cy="60486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75000"/>
                <a:lumOff val="2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cover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d4edd_a8f91637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404664"/>
            <a:ext cx="7956376" cy="59672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65000"/>
                <a:lumOff val="3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pull dir="ru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54</TotalTime>
  <Words>13</Words>
  <Application>Microsoft Office PowerPoint</Application>
  <PresentationFormat>Экран (4:3)</PresentationFormat>
  <Paragraphs>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Литейная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ПРЕЗЕНТАЦИЮ ПОДГОТОВИЛА: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COMP</cp:lastModifiedBy>
  <cp:revision>6</cp:revision>
  <dcterms:created xsi:type="dcterms:W3CDTF">2015-03-18T11:09:21Z</dcterms:created>
  <dcterms:modified xsi:type="dcterms:W3CDTF">2015-03-18T12:04:12Z</dcterms:modified>
</cp:coreProperties>
</file>